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78D2-4E5B-4548-A1FB-404B9730926E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5811-0865-47ED-B85E-48A90B60D7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53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5811-0865-47ED-B85E-48A90B60D76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0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7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84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7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67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3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09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09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66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5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0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61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41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62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30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74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0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F925-590C-43FD-AD70-D80D024F460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D2C196-FB45-4B3A-907D-514FA0CBCD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69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356838"/>
            <a:ext cx="8763206" cy="2241395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Prezentacja </a:t>
            </a:r>
            <a:r>
              <a:rPr lang="pl-PL" sz="4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ekozabawek</a:t>
            </a:r>
            <a:r>
              <a:rPr lang="pl-PL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32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zerówczaków</a:t>
            </a:r>
            <a:r>
              <a:rPr lang="pl-PL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z punktu przedszkolnego </a:t>
            </a:r>
            <a:br>
              <a:rPr lang="pl-PL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przy SP Nr 17 w Rzeszowie</a:t>
            </a:r>
            <a:r>
              <a:rPr lang="pl-PL" sz="3200" dirty="0" smtClean="0">
                <a:latin typeface="Comic Sans MS" panose="030F0702030302020204" pitchFamily="66" charset="0"/>
              </a:rPr>
              <a:t/>
            </a:r>
            <a:br>
              <a:rPr lang="pl-PL" sz="3200" dirty="0" smtClean="0">
                <a:latin typeface="Comic Sans MS" panose="030F0702030302020204" pitchFamily="66" charset="0"/>
              </a:rPr>
            </a:br>
            <a:endParaRPr lang="pl-PL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3251" y="2720897"/>
            <a:ext cx="9744513" cy="413710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 </a:t>
            </a:r>
          </a:p>
          <a:p>
            <a:pPr algn="ctr"/>
            <a:endParaRPr lang="pl-P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pl-P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pl-P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pl-P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 </a:t>
            </a:r>
            <a:r>
              <a:rPr lang="pl-PL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środowisko dbamy, zabawki z recyklingu </a:t>
            </a:r>
            <a:r>
              <a:rPr lang="pl-PL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wymyślamy!</a:t>
            </a:r>
            <a:endParaRPr lang="pl-PL" sz="2800" u="sng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55" y="2096429"/>
            <a:ext cx="4204009" cy="322746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74" y="2723282"/>
            <a:ext cx="3064933" cy="24532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63" y="2764943"/>
            <a:ext cx="3958682" cy="23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9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5210" y="609600"/>
            <a:ext cx="713678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Wszystkim gratulujemy kreatywnej postawy i ciekawych pomysłów.</a:t>
            </a:r>
            <a:b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Pani Asia i Pani Ania </a:t>
            </a: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pl-PL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8" y="2966225"/>
            <a:ext cx="2799886" cy="1977366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56" y="2365859"/>
            <a:ext cx="4658986" cy="3178098"/>
          </a:xfrm>
        </p:spPr>
      </p:pic>
    </p:spTree>
    <p:extLst>
      <p:ext uri="{BB962C8B-B14F-4D97-AF65-F5344CB8AC3E}">
        <p14:creationId xmlns:p14="http://schemas.microsoft.com/office/powerpoint/2010/main" val="126038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4731007" cy="1888274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Zosia skonstruowała samolot.</a:t>
            </a:r>
            <a:b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Do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jego budowy użyła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plastikową butelkę,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gazetę,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brystol,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rolkę 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po papierze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toaletowym,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kolorowy papier.</a:t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3087" y="846869"/>
            <a:ext cx="4505983" cy="3101279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975" y="4591645"/>
            <a:ext cx="2119313" cy="1165622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6177" y="3155795"/>
            <a:ext cx="4885536" cy="35237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82" y="4192860"/>
            <a:ext cx="3111191" cy="23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6272" y="423746"/>
            <a:ext cx="5642517" cy="1996069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Asia – zaprojektowała domek </a:t>
            </a:r>
            <a:r>
              <a:rPr lang="pl-PL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dla </a:t>
            </a:r>
            <a: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swoich </a:t>
            </a:r>
            <a:r>
              <a:rPr lang="pl-PL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przyjaciół z </a:t>
            </a:r>
            <a:r>
              <a:rPr lang="pl-PL" sz="27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playmobil</a:t>
            </a:r>
            <a:r>
              <a:rPr lang="pl-PL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 jego budowy użyła: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pudełka 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po butach ,</a:t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kolorowego papieru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na tapety w pokojach,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starej 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koszulki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na dywaniki,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pozostałości po gumkach do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włosów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na żyrandole. </a:t>
            </a: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7504" y="3326687"/>
            <a:ext cx="3881438" cy="291107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888" y="1511225"/>
            <a:ext cx="5542154" cy="399167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2" y="4059045"/>
            <a:ext cx="2346942" cy="20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8169" y="1326995"/>
            <a:ext cx="2485119" cy="273204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Agatka – stworzyła autko </a:t>
            </a:r>
            <a:b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 opakowania po </a:t>
            </a:r>
            <a:r>
              <a:rPr lang="pl-PL" sz="2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Actimelu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plastikowych nakrętek.</a:t>
            </a:r>
            <a:endParaRPr lang="pl-PL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40" y="1438507"/>
            <a:ext cx="6915700" cy="4503157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1" y="4192859"/>
            <a:ext cx="2709747" cy="18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38549" cy="233432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Julia wyczarowała:</a:t>
            </a:r>
            <a:r>
              <a:rPr lang="pl-PL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pl-PL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rakietę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 kolorowego papieru i rolki po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papierze,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 </a:t>
            </a:r>
            <a:r>
              <a:rPr lang="pl-PL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dziewczynkę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– z kubeczka, zakrętki i </a:t>
            </a:r>
            <a:r>
              <a:rPr lang="pl-PL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wyciorków</a:t>
            </a:r>
            <a:r>
              <a:rPr lang="pl-PL" sz="2000" dirty="0" smtClean="0">
                <a:latin typeface="Comic Sans MS" panose="030F0702030302020204" pitchFamily="66" charset="0"/>
              </a:rPr>
              <a:t>.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01" y="2118733"/>
            <a:ext cx="3413719" cy="43247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88" y="501805"/>
            <a:ext cx="3483002" cy="56957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3" y="3044283"/>
            <a:ext cx="2676293" cy="22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530286" cy="1698702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Igor wymyślił:</a:t>
            </a:r>
            <a:r>
              <a:rPr lang="pl-PL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telewizor z pudełka, 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 leżankę dla gekona o imieniu Granatek z tektury,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aparat fotograficzny z pudełeczka po spinaczach biurowych,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 pszczółkę – z rolki po papierze 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 Elzę – z torebki papierowej.</a:t>
            </a:r>
            <a:endParaRPr lang="pl-PL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12" y="830765"/>
            <a:ext cx="4497659" cy="2955074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87" y="4248614"/>
            <a:ext cx="2413347" cy="196261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19" y="3309164"/>
            <a:ext cx="5068228" cy="3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0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807" y="609599"/>
            <a:ext cx="2777815" cy="4118517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Zuzia </a:t>
            </a:r>
            <a:r>
              <a:rPr lang="pl-PL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Szpala</a:t>
            </a:r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- stworzyła  </a:t>
            </a:r>
            <a:b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parę </a:t>
            </a:r>
            <a:r>
              <a:rPr lang="pl-PL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pingwiniątek</a:t>
            </a:r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b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z plastikowych butelek, 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papieru kolorowego, 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bibuły, 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piór i makaronu.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79" y="711896"/>
            <a:ext cx="5144018" cy="5510484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07" y="3757961"/>
            <a:ext cx="2900480" cy="20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638188" cy="2055541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Emilka zaprojektowała:</a:t>
            </a:r>
            <a:r>
              <a:rPr lang="pl-PL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</a:rPr>
              <a:t>–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garaż z myjnią i rampą, 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stację benzynowa i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warsztat mechanika, 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-tunel i </a:t>
            </a:r>
            <a:r>
              <a:rPr lang="pl-PL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wystrzelnię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b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wszystko z tektury.</a:t>
            </a:r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56221"/>
            <a:ext cx="5175249" cy="334494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86" y="3367668"/>
            <a:ext cx="4656011" cy="31334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19" y="167886"/>
            <a:ext cx="4574978" cy="26267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62" y="1201994"/>
            <a:ext cx="2595102" cy="20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091456" cy="1320800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Franiu z bratem Jasiem stworzyli:</a:t>
            </a:r>
            <a:br>
              <a:rPr lang="pl-PL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czołg z pudełka po chusteczkach oraz nakrętek,</a:t>
            </a:r>
            <a:b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gąsienicę </a:t>
            </a:r>
            <a:r>
              <a:rPr lang="pl-PL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 opakowania po jajkach.</a:t>
            </a:r>
            <a:endParaRPr lang="pl-PL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5" y="2157354"/>
            <a:ext cx="4568539" cy="280163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73" y="4022633"/>
            <a:ext cx="4826461" cy="25436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3481">
            <a:off x="8095619" y="1551842"/>
            <a:ext cx="2993679" cy="40126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11" y="1507946"/>
            <a:ext cx="2877957" cy="20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4910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55</Words>
  <Application>Microsoft Office PowerPoint</Application>
  <PresentationFormat>Panoramiczny</PresentationFormat>
  <Paragraphs>19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Trebuchet MS</vt:lpstr>
      <vt:lpstr>Wingdings</vt:lpstr>
      <vt:lpstr>Wingdings 3</vt:lpstr>
      <vt:lpstr>Faseta</vt:lpstr>
      <vt:lpstr>      Prezentacja ekozabawek  zerówczaków z punktu przedszkolnego  przy SP Nr 17 w Rzeszowie </vt:lpstr>
      <vt:lpstr>Zosia skonstruowała samolot.  Do jego budowy użyła: - plastikową butelkę, - gazetę, - brystol, - rolkę po papierze toaletowym, - kolorowy papier.  </vt:lpstr>
      <vt:lpstr>Asia – zaprojektowała domek dla  swoich przyjaciół z playmobil  Do jego budowy użyła: - pudełka po butach , - kolorowego papieru - na tapety w pokojach,  - starej koszulki – na dywaniki, -  pozostałości po gumkach do włosów – na żyrandole.    </vt:lpstr>
      <vt:lpstr>Agatka – stworzyła autko  z opakowania po Actimelu  i plastikowych nakrętek.</vt:lpstr>
      <vt:lpstr>Julia wyczarowała:  – rakietę z kolorowego papieru i rolki po papierze, -  dziewczynkę – z kubeczka, zakrętki i wyciorków.</vt:lpstr>
      <vt:lpstr>Igor wymyślił: – telewizor z pudełka,  -  leżankę dla gekona o imieniu Granatek z tektury, - aparat fotograficzny z pudełeczka po spinaczach biurowych, -  pszczółkę – z rolki po papierze  -  Elzę – z torebki papierowej.</vt:lpstr>
      <vt:lpstr>Zuzia Szpala - stworzyła   parę pingwiniątek  – z plastikowych butelek,  - papieru kolorowego,  - bibuły,  - piór i makaronu. </vt:lpstr>
      <vt:lpstr>Emilka zaprojektowała: – garaż z myjnią i rampą,  -stację benzynowa i  warsztat mechanika,  -tunel i wystrzelnię -  wszystko z tektury.</vt:lpstr>
      <vt:lpstr>Franiu z bratem Jasiem stworzyli: – czołg z pudełka po chusteczkach oraz nakrętek, - gąsienicę z opakowania po jajkach.</vt:lpstr>
      <vt:lpstr>Wszystkim gratulujemy kreatywnej postawy i ciekawych pomysłów.               Pani Asia i Pani Ania 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ZABWAKI</dc:title>
  <dc:creator>HP</dc:creator>
  <cp:lastModifiedBy>HP</cp:lastModifiedBy>
  <cp:revision>19</cp:revision>
  <dcterms:created xsi:type="dcterms:W3CDTF">2020-05-01T08:52:58Z</dcterms:created>
  <dcterms:modified xsi:type="dcterms:W3CDTF">2020-05-07T17:30:28Z</dcterms:modified>
</cp:coreProperties>
</file>